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0" r:id="rId3"/>
  </p:sldMasterIdLst>
  <p:sldIdLst>
    <p:sldId id="256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151CC-3C06-4CE6-91B2-FA468AC7782A}" v="140" dt="2024-08-09T04:34:04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2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lack and white spiralling staircase">
            <a:extLst>
              <a:ext uri="{FF2B5EF4-FFF2-40B4-BE49-F238E27FC236}">
                <a16:creationId xmlns:a16="http://schemas.microsoft.com/office/drawing/2014/main" id="{48ADD25B-E845-FBBB-203C-E4FA0A8E2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7" y="0"/>
            <a:ext cx="120395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2530" y="535597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9507" y="3394750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17345" y="6067179"/>
            <a:ext cx="1143000" cy="365125"/>
          </a:xfrm>
        </p:spPr>
        <p:txBody>
          <a:bodyPr/>
          <a:lstStyle/>
          <a:p>
            <a:fld id="{FE7D202C-022B-46FB-9A71-555959ECE04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17101" y="6067179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6545" y="6067179"/>
            <a:ext cx="551167" cy="365125"/>
          </a:xfrm>
        </p:spPr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62BD100-6BAC-230C-33A0-C66FA8875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86" y="4432059"/>
            <a:ext cx="5999546" cy="12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4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ndid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D8A207-2337-2F1D-47CA-BB030FB18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988" y="1109663"/>
            <a:ext cx="1906587" cy="19843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154D31-7478-D728-DD3F-6240C42CF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289300"/>
            <a:ext cx="2878137" cy="57943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B37D932-91F7-6288-6659-1798D6A8BC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988" y="4064000"/>
            <a:ext cx="2878137" cy="57943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able Placeholder 15">
            <a:extLst>
              <a:ext uri="{FF2B5EF4-FFF2-40B4-BE49-F238E27FC236}">
                <a16:creationId xmlns:a16="http://schemas.microsoft.com/office/drawing/2014/main" id="{46EF953C-453E-727C-01FD-DF339AAD6ED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420986" y="1265238"/>
            <a:ext cx="3624964" cy="3433762"/>
          </a:xfrm>
        </p:spPr>
        <p:txBody>
          <a:bodyPr/>
          <a:lstStyle/>
          <a:p>
            <a:pPr lvl="1"/>
            <a:r>
              <a:rPr lang="en-US"/>
              <a:t>Click icon to add table</a:t>
            </a:r>
            <a:endParaRPr lang="en-IN" dirty="0"/>
          </a:p>
        </p:txBody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91C4334C-05DB-07EF-6670-E9F07D58FB57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1084521" y="4894262"/>
            <a:ext cx="10855067" cy="1676401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IN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255B63-136C-0DE8-A657-A68B88491C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76688" y="1265238"/>
            <a:ext cx="4051300" cy="3433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554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0326-AADF-441E-A35E-945C16D79D31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5F307-06A6-4A58-8620-F08017D06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29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ndid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D8A207-2337-2F1D-47CA-BB030FB18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988" y="1109663"/>
            <a:ext cx="1906587" cy="19843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B37D932-91F7-6288-6659-1798D6A8BC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161631"/>
            <a:ext cx="2878137" cy="57943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6" name="Table Placeholder 15">
            <a:extLst>
              <a:ext uri="{FF2B5EF4-FFF2-40B4-BE49-F238E27FC236}">
                <a16:creationId xmlns:a16="http://schemas.microsoft.com/office/drawing/2014/main" id="{46EF953C-453E-727C-01FD-DF339AAD6ED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8420986" y="1265238"/>
            <a:ext cx="3624964" cy="3433762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en-US" dirty="0"/>
              <a:t>Add Other matrix</a:t>
            </a:r>
            <a:endParaRPr lang="en-IN" dirty="0"/>
          </a:p>
        </p:txBody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91C4334C-05DB-07EF-6670-E9F07D58FB57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1084521" y="4894262"/>
            <a:ext cx="10855067" cy="16764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Create experience time line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255B63-136C-0DE8-A657-A68B88491C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76688" y="1265238"/>
            <a:ext cx="4051300" cy="34337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Education details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3C103-52E1-965C-3902-3ED72676E8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3289300"/>
            <a:ext cx="2878137" cy="795734"/>
          </a:xfrm>
        </p:spPr>
        <p:txBody>
          <a:bodyPr>
            <a:noAutofit/>
          </a:bodyPr>
          <a:lstStyle>
            <a:lvl1pPr algn="l">
              <a:defRPr sz="3200"/>
            </a:lvl1pPr>
          </a:lstStyle>
          <a:p>
            <a:r>
              <a:rPr lang="en-US" dirty="0"/>
              <a:t>Candidate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58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8B03-BB32-1C19-7549-850EB1A4B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2" y="676866"/>
            <a:ext cx="7851075" cy="7814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8E1104-7DF9-4A64-6AFC-C8067BCD7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C1625-3B0F-9E89-4673-038ACDB4E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A227-5D11-7891-E657-32B19FC0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5C91B96C-B5C5-C736-B6F9-C0425E39CFF4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495300" y="1670050"/>
            <a:ext cx="11242675" cy="41354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345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91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31BA-A72C-D1C9-1613-743F57F2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E7F6-DE97-C8F3-907B-6BE16998A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A7F22-4DE8-B233-E642-F49BB953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3435B-6FFB-4463-7850-2B28D934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257E0-C238-CE4A-1D48-C210980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45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lack and white spiralling staircase">
            <a:extLst>
              <a:ext uri="{FF2B5EF4-FFF2-40B4-BE49-F238E27FC236}">
                <a16:creationId xmlns:a16="http://schemas.microsoft.com/office/drawing/2014/main" id="{48ADD25B-E845-FBBB-203C-E4FA0A8E2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7" y="0"/>
            <a:ext cx="120395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2530" y="535597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9507" y="3394750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17345" y="6067179"/>
            <a:ext cx="1143000" cy="365125"/>
          </a:xfrm>
        </p:spPr>
        <p:txBody>
          <a:bodyPr/>
          <a:lstStyle/>
          <a:p>
            <a:fld id="{38670326-AADF-441E-A35E-945C16D79D31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17101" y="6067179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6545" y="6067179"/>
            <a:ext cx="551167" cy="365125"/>
          </a:xfrm>
        </p:spPr>
        <p:txBody>
          <a:bodyPr/>
          <a:lstStyle/>
          <a:p>
            <a:fld id="{E215F307-06A6-4A58-8620-F08017D06544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62BD100-6BAC-230C-33A0-C66FA8875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86" y="4432059"/>
            <a:ext cx="5999546" cy="1278353"/>
          </a:xfrm>
          <a:prstGeom prst="rect">
            <a:avLst/>
          </a:prstGeom>
        </p:spPr>
      </p:pic>
      <p:pic>
        <p:nvPicPr>
          <p:cNvPr id="9" name="Graphic 8" descr="Agriculture with solid fill">
            <a:extLst>
              <a:ext uri="{FF2B5EF4-FFF2-40B4-BE49-F238E27FC236}">
                <a16:creationId xmlns:a16="http://schemas.microsoft.com/office/drawing/2014/main" id="{8B6DE571-22FF-AC5B-E350-AE7FFA7B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602" y="1515863"/>
            <a:ext cx="1658687" cy="16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1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ndid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D8A207-2337-2F1D-47CA-BB030FB18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988" y="1109663"/>
            <a:ext cx="1906587" cy="19843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154D31-7478-D728-DD3F-6240C42CF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289300"/>
            <a:ext cx="2878137" cy="57943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B37D932-91F7-6288-6659-1798D6A8BC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988" y="4064000"/>
            <a:ext cx="2878137" cy="57943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able Placeholder 15">
            <a:extLst>
              <a:ext uri="{FF2B5EF4-FFF2-40B4-BE49-F238E27FC236}">
                <a16:creationId xmlns:a16="http://schemas.microsoft.com/office/drawing/2014/main" id="{46EF953C-453E-727C-01FD-DF339AAD6ED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420986" y="1265238"/>
            <a:ext cx="3624964" cy="3433762"/>
          </a:xfrm>
        </p:spPr>
        <p:txBody>
          <a:bodyPr/>
          <a:lstStyle/>
          <a:p>
            <a:pPr lvl="1"/>
            <a:r>
              <a:rPr lang="en-US"/>
              <a:t>Click icon to add table</a:t>
            </a:r>
            <a:endParaRPr lang="en-IN" dirty="0"/>
          </a:p>
        </p:txBody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91C4334C-05DB-07EF-6670-E9F07D58FB57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1084521" y="4894262"/>
            <a:ext cx="10855067" cy="1676401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IN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255B63-136C-0DE8-A657-A68B88491C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76688" y="1265238"/>
            <a:ext cx="4051300" cy="3433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50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0326-AADF-441E-A35E-945C16D79D31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5F307-06A6-4A58-8620-F08017D06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68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lack and white spiralling staircase">
            <a:extLst>
              <a:ext uri="{FF2B5EF4-FFF2-40B4-BE49-F238E27FC236}">
                <a16:creationId xmlns:a16="http://schemas.microsoft.com/office/drawing/2014/main" id="{48ADD25B-E845-FBBB-203C-E4FA0A8E2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7" y="0"/>
            <a:ext cx="120395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2530" y="535597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9507" y="3394750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17345" y="6067179"/>
            <a:ext cx="1143000" cy="365125"/>
          </a:xfrm>
        </p:spPr>
        <p:txBody>
          <a:bodyPr/>
          <a:lstStyle/>
          <a:p>
            <a:fld id="{38670326-AADF-441E-A35E-945C16D79D31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17101" y="6067179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6545" y="6067179"/>
            <a:ext cx="551167" cy="365125"/>
          </a:xfrm>
        </p:spPr>
        <p:txBody>
          <a:bodyPr/>
          <a:lstStyle/>
          <a:p>
            <a:fld id="{E215F307-06A6-4A58-8620-F08017D06544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62BD100-6BAC-230C-33A0-C66FA8875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86" y="4432059"/>
            <a:ext cx="5999546" cy="1278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F9E93-0E4F-1172-122D-C5D9F8A81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252" y="1576853"/>
            <a:ext cx="3090578" cy="12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9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7D202C-022B-46FB-9A71-555959ECE04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54C18C3-10A0-3348-A446-7A0969A3C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756" y="149306"/>
            <a:ext cx="2517866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0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670326-AADF-441E-A35E-945C16D79D31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15F307-06A6-4A58-8620-F08017D06544}" type="slidenum">
              <a:rPr lang="en-IN" smtClean="0"/>
              <a:t>‹#›</a:t>
            </a:fld>
            <a:endParaRPr lang="en-IN"/>
          </a:p>
        </p:txBody>
      </p:sp>
      <p:pic>
        <p:nvPicPr>
          <p:cNvPr id="15" name="Graphic 14" descr="Agriculture with solid fill">
            <a:extLst>
              <a:ext uri="{FF2B5EF4-FFF2-40B4-BE49-F238E27FC236}">
                <a16:creationId xmlns:a16="http://schemas.microsoft.com/office/drawing/2014/main" id="{6EA1ECD3-BABC-F177-7C09-7BFDDE339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10" y="5791200"/>
            <a:ext cx="914400" cy="914400"/>
          </a:xfrm>
          <a:prstGeom prst="rect">
            <a:avLst/>
          </a:prstGeom>
        </p:spPr>
      </p:pic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54C18C3-10A0-3348-A446-7A0969A3C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756" y="149306"/>
            <a:ext cx="2517866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5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670326-AADF-441E-A35E-945C16D79D31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15F307-06A6-4A58-8620-F08017D06544}" type="slidenum">
              <a:rPr lang="en-IN" smtClean="0"/>
              <a:t>‹#›</a:t>
            </a:fld>
            <a:endParaRPr lang="en-IN"/>
          </a:p>
        </p:txBody>
      </p:sp>
      <p:pic>
        <p:nvPicPr>
          <p:cNvPr id="15" name="Graphic 14" descr="Adhesive Bandage with solid fill">
            <a:extLst>
              <a:ext uri="{FF2B5EF4-FFF2-40B4-BE49-F238E27FC236}">
                <a16:creationId xmlns:a16="http://schemas.microsoft.com/office/drawing/2014/main" id="{6EA1ECD3-BABC-F177-7C09-7BFDDE339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4610" y="5791200"/>
            <a:ext cx="914400" cy="914400"/>
          </a:xfrm>
          <a:prstGeom prst="rect">
            <a:avLst/>
          </a:prstGeom>
        </p:spPr>
      </p:pic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54C18C3-10A0-3348-A446-7A0969A3C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756" y="149306"/>
            <a:ext cx="2517866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5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1842-F218-034D-8544-02DC1E17F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119" y="1122363"/>
            <a:ext cx="4497887" cy="2387600"/>
          </a:xfrm>
        </p:spPr>
        <p:txBody>
          <a:bodyPr>
            <a:normAutofit/>
          </a:bodyPr>
          <a:lstStyle/>
          <a:p>
            <a:pPr algn="l"/>
            <a:r>
              <a:rPr lang="en-IN" sz="5400" dirty="0"/>
              <a:t>Pictures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452A4-69D2-FF60-F7EA-496CF7525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119" y="3602038"/>
            <a:ext cx="4497883" cy="1655762"/>
          </a:xfrm>
        </p:spPr>
        <p:txBody>
          <a:bodyPr>
            <a:normAutofit/>
          </a:bodyPr>
          <a:lstStyle/>
          <a:p>
            <a:pPr algn="l"/>
            <a:endParaRPr lang="en-IN" sz="2000"/>
          </a:p>
        </p:txBody>
      </p:sp>
      <p:pic>
        <p:nvPicPr>
          <p:cNvPr id="7" name="Picture 6" descr="Businessman in office">
            <a:extLst>
              <a:ext uri="{FF2B5EF4-FFF2-40B4-BE49-F238E27FC236}">
                <a16:creationId xmlns:a16="http://schemas.microsoft.com/office/drawing/2014/main" id="{453E4948-F4A8-4390-3765-D541C7E33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2594945"/>
            <a:ext cx="2439106" cy="1628103"/>
          </a:xfrm>
          <a:prstGeom prst="rect">
            <a:avLst/>
          </a:prstGeom>
        </p:spPr>
      </p:pic>
      <p:pic>
        <p:nvPicPr>
          <p:cNvPr id="15" name="Picture 14" descr="Young businessman">
            <a:extLst>
              <a:ext uri="{FF2B5EF4-FFF2-40B4-BE49-F238E27FC236}">
                <a16:creationId xmlns:a16="http://schemas.microsoft.com/office/drawing/2014/main" id="{D5392318-422A-0571-97A0-99EA725A3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599" y="2517903"/>
            <a:ext cx="2269918" cy="1742162"/>
          </a:xfrm>
          <a:prstGeom prst="rect">
            <a:avLst/>
          </a:prstGeom>
        </p:spPr>
      </p:pic>
      <p:pic>
        <p:nvPicPr>
          <p:cNvPr id="13" name="Picture 12" descr="Businesswoman at job interview">
            <a:extLst>
              <a:ext uri="{FF2B5EF4-FFF2-40B4-BE49-F238E27FC236}">
                <a16:creationId xmlns:a16="http://schemas.microsoft.com/office/drawing/2014/main" id="{C820BD32-CBC5-4FC5-D4F0-1FF3B09DE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628" y="4903537"/>
            <a:ext cx="2361850" cy="1576535"/>
          </a:xfrm>
          <a:prstGeom prst="rect">
            <a:avLst/>
          </a:prstGeom>
        </p:spPr>
      </p:pic>
      <p:pic>
        <p:nvPicPr>
          <p:cNvPr id="5" name="Picture 4" descr="Office meeting">
            <a:extLst>
              <a:ext uri="{FF2B5EF4-FFF2-40B4-BE49-F238E27FC236}">
                <a16:creationId xmlns:a16="http://schemas.microsoft.com/office/drawing/2014/main" id="{4374EEC4-9FD6-ABB1-D9D4-C47D9A910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9859" y="340144"/>
            <a:ext cx="2368665" cy="1581083"/>
          </a:xfrm>
          <a:prstGeom prst="rect">
            <a:avLst/>
          </a:prstGeom>
        </p:spPr>
      </p:pic>
      <p:pic>
        <p:nvPicPr>
          <p:cNvPr id="11" name="Picture 10" descr="Businessman in office">
            <a:extLst>
              <a:ext uri="{FF2B5EF4-FFF2-40B4-BE49-F238E27FC236}">
                <a16:creationId xmlns:a16="http://schemas.microsoft.com/office/drawing/2014/main" id="{7B604D9C-9DAF-2B66-0718-8F26736D1E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634" y="4903538"/>
            <a:ext cx="2361848" cy="15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7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0486A9-70A2-E537-6226-0B568E6F0A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27F61E85-DD3E-493D-5F07-CC261C55E07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53CD8B2F-C280-BEBA-E088-36099C5BC1C0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234431-CA86-D0F7-EA1E-E9A59E6D3A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265F5A-4B34-3858-B73D-785135E0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" name="Picture Placeholder 16" descr="Woman in the office">
            <a:extLst>
              <a:ext uri="{FF2B5EF4-FFF2-40B4-BE49-F238E27FC236}">
                <a16:creationId xmlns:a16="http://schemas.microsoft.com/office/drawing/2014/main" id="{9954AE28-EBF3-B584-B6E7-0FC94590D2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5" b="99865" l="4085" r="97606">
                        <a14:foregroundMark x1="32394" y1="55616" x2="39155" y2="54398"/>
                        <a14:foregroundMark x1="4085" y1="68877" x2="12113" y2="68471"/>
                        <a14:foregroundMark x1="32817" y1="8660" x2="55211" y2="9202"/>
                        <a14:foregroundMark x1="32535" y1="74154" x2="53803" y2="73748"/>
                        <a14:foregroundMark x1="33662" y1="78890" x2="54085" y2="76725"/>
                        <a14:foregroundMark x1="26620" y1="80650" x2="56620" y2="78484"/>
                        <a14:foregroundMark x1="56620" y1="78484" x2="57183" y2="77808"/>
                        <a14:foregroundMark x1="77606" y1="77267" x2="96479" y2="96346"/>
                        <a14:foregroundMark x1="96479" y1="96346" x2="97887" y2="99323"/>
                        <a14:foregroundMark x1="14085" y1="88769" x2="10141" y2="97294"/>
                        <a14:foregroundMark x1="9718" y1="97700" x2="10141" y2="99865"/>
                        <a14:foregroundMark x1="12958" y1="88227" x2="10845" y2="98512"/>
                        <a14:foregroundMark x1="40986" y1="4465" x2="54930" y2="5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988" y="1109663"/>
            <a:ext cx="1906587" cy="19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7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usinessman in office">
            <a:extLst>
              <a:ext uri="{FF2B5EF4-FFF2-40B4-BE49-F238E27FC236}">
                <a16:creationId xmlns:a16="http://schemas.microsoft.com/office/drawing/2014/main" id="{2B430BC3-21CC-3F83-3158-6C62631437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75" b="97789" l="9928" r="99343">
                        <a14:foregroundMark x1="24129" y1="43083" x2="32347" y2="20278"/>
                        <a14:foregroundMark x1="32347" y1="20278" x2="56345" y2="11939"/>
                        <a14:foregroundMark x1="56345" y1="11939" x2="68771" y2="30069"/>
                        <a14:foregroundMark x1="14135" y1="99368" x2="49638" y2="96715"/>
                        <a14:foregroundMark x1="49638" y1="96715" x2="74688" y2="97536"/>
                        <a14:foregroundMark x1="74688" y1="97536" x2="58514" y2="97915"/>
                        <a14:foregroundMark x1="65220" y1="79343" x2="57659" y2="92988"/>
                        <a14:foregroundMark x1="56345" y1="91093" x2="62722" y2="76121"/>
                        <a14:foregroundMark x1="70743" y1="75300" x2="99408" y2="84270"/>
                        <a14:foregroundMark x1="66995" y1="37524" x2="71203" y2="37334"/>
                        <a14:foregroundMark x1="30309" y1="13834" x2="53189" y2="4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988" y="1109663"/>
            <a:ext cx="1906587" cy="198437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7984A3-2136-94CB-BC40-8A8AE0374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2CA76D8E-645F-C412-DA52-5F820FD17CD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B469E7DF-7750-2C1C-6C4C-154758741EC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A41CFDF-AFE2-62EA-DAA7-68F656BDD2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8E2D40E-A678-D2CD-0AE5-30942309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527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A11B2-E4C8-8985-BE00-4B9A559FE1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1D520E7A-289F-3FB5-6878-2AAF1A6AD76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D6B177FF-2207-20E5-C120-6D389C7CF7B1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B722A5-4FFF-1262-9A8F-A45089CC25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314362F-BB13-7064-CF03-9E2E3166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Placeholder 7" descr="Businessman in office">
            <a:extLst>
              <a:ext uri="{FF2B5EF4-FFF2-40B4-BE49-F238E27FC236}">
                <a16:creationId xmlns:a16="http://schemas.microsoft.com/office/drawing/2014/main" id="{3DEA3E85-2CB5-4D11-9ECB-8276CB8C0F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26" b="70249" l="44743" r="82023">
                        <a14:foregroundMark x1="47894" y1="58458" x2="56285" y2="46816"/>
                        <a14:foregroundMark x1="56285" y1="46816" x2="70912" y2="55970"/>
                        <a14:foregroundMark x1="70912" y1="55970" x2="60962" y2="49303"/>
                        <a14:foregroundMark x1="60962" y1="49303" x2="57977" y2="43284"/>
                        <a14:foregroundMark x1="47463" y1="60547" x2="74561" y2="59950"/>
                        <a14:foregroundMark x1="50713" y1="55721" x2="73134" y2="57861"/>
                        <a14:foregroundMark x1="45240" y1="57861" x2="75589" y2="60746"/>
                        <a14:foregroundMark x1="75589" y1="60746" x2="76783" y2="53582"/>
                        <a14:foregroundMark x1="68690" y1="49652" x2="80066" y2="54925"/>
                        <a14:foregroundMark x1="80066" y1="54925" x2="80199" y2="55124"/>
                        <a14:foregroundMark x1="68491" y1="47512" x2="67662" y2="52985"/>
                        <a14:foregroundMark x1="45871" y1="57512" x2="44842" y2="66617"/>
                        <a14:foregroundMark x1="62819" y1="59652" x2="66269" y2="70249"/>
                        <a14:foregroundMark x1="74328" y1="58756" x2="78176" y2="67214"/>
                        <a14:foregroundMark x1="74561" y1="58458" x2="78176" y2="68458"/>
                        <a14:foregroundMark x1="59204" y1="4826" x2="64643" y2="4826"/>
                        <a14:foregroundMark x1="80398" y1="53582" x2="82023" y2="59552"/>
                        <a14:foregroundMark x1="56418" y1="40796" x2="56816" y2="40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762" t="40" r="20975" b="46469"/>
          <a:stretch/>
        </p:blipFill>
        <p:spPr>
          <a:xfrm>
            <a:off x="661988" y="1109663"/>
            <a:ext cx="1906587" cy="19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513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A Training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A Training" id="{F33EA85A-EB81-4655-98AB-328511A94A1F}" vid="{2EA10AE1-287A-4441-A634-ABAEDACC9A4E}"/>
    </a:ext>
  </a:extLst>
</a:theme>
</file>

<file path=ppt/theme/theme2.xml><?xml version="1.0" encoding="utf-8"?>
<a:theme xmlns:a="http://schemas.openxmlformats.org/drawingml/2006/main" name="Client Medows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Client Healthcar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29</TotalTime>
  <Words>1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Rockwell</vt:lpstr>
      <vt:lpstr>Times New Roman</vt:lpstr>
      <vt:lpstr>Tw Cen MT</vt:lpstr>
      <vt:lpstr>EMA Training</vt:lpstr>
      <vt:lpstr>Client Medows</vt:lpstr>
      <vt:lpstr>Client Healthcare</vt:lpstr>
      <vt:lpstr>Pictures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Vishal Shah</dc:creator>
  <cp:lastModifiedBy>Vishal Shah</cp:lastModifiedBy>
  <cp:revision>1</cp:revision>
  <dcterms:created xsi:type="dcterms:W3CDTF">2024-08-07T20:28:53Z</dcterms:created>
  <dcterms:modified xsi:type="dcterms:W3CDTF">2024-08-09T04:40:51Z</dcterms:modified>
</cp:coreProperties>
</file>